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4" r:id="rId2"/>
    <p:sldId id="487" r:id="rId3"/>
    <p:sldId id="488" r:id="rId4"/>
    <p:sldId id="489" r:id="rId5"/>
    <p:sldId id="490" r:id="rId6"/>
    <p:sldId id="5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1AE"/>
    <a:srgbClr val="DB23C1"/>
    <a:srgbClr val="FF3B93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6161177835676E-2"/>
          <c:y val="6.4646012180937573E-2"/>
          <c:w val="0.82284016287627815"/>
          <c:h val="0.8976438140468492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1.5432574011341614E-2"/>
                  <c:y val="3.9556068921483011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Asia-Pacific 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1735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29"/>
          <c:y val="7.3765073484031871E-2"/>
          <c:w val="0.82476572183380881"/>
          <c:h val="0.7294362534824198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Asia-Pacific 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1"/>
        <c:axId val="654476816"/>
        <c:axId val="654488240"/>
      </c:barChart>
      <c:catAx>
        <c:axId val="654476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54488240"/>
        <c:crosses val="autoZero"/>
        <c:auto val="1"/>
        <c:lblAlgn val="ctr"/>
        <c:lblOffset val="100"/>
        <c:noMultiLvlLbl val="0"/>
      </c:catAx>
      <c:valAx>
        <c:axId val="654488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5447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fferent Types Of Chemical Reagents And Their Us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0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72206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285728"/>
            <a:ext cx="9144000" cy="1285884"/>
          </a:xfrm>
          <a:prstGeom prst="rect">
            <a:avLst/>
          </a:prstGeom>
          <a:solidFill>
            <a:srgbClr val="00B0F0">
              <a:alpha val="65000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1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6-Amino-1,3-Dimethyl Uracil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6-AMINO-1,3-DIMETHYLURACIL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6-AMINO-1,3-DIMETHYLURACIL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Amino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-1,3-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DimethylUracil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4 6-AMINO-1,3-DIMETHYLURACIL - CONTINENT WISE MANUFACTURERS,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 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WORLDWIDE MANUFACTURING PROCESSES, RAW MATERIAL &amp;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COST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6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6-AMINO-1,3-DIMETHYLURACIL GLOBAL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MARKET WITH PAST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&amp; FUTURE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PREDICTION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MANUFACTURERS,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:a16="http://schemas.microsoft.com/office/drawing/2014/main" xmlns="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:a16="http://schemas.microsoft.com/office/drawing/2014/main" xmlns="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7 6-AMINO-1,3-DIMETHYLURACIL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8 6-AMINO-1,3-DIMETHYLURACIL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PATENT &amp;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REGULATORY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9 6-AMINO-1,3-DIMETHYLURACIL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EXPORT/ IMPORT STATISTICS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6-AMINO-1,3-DIMETHYLURACIL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BUSINESS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6-Amino-1,3-DimethylUracil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6-Amino-1,3-Dimethyl Uracil Market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770904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8358" y="1777977"/>
            <a:ext cx="2401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6-Amino-1,3-</a:t>
            </a:r>
          </a:p>
          <a:p>
            <a:pPr algn="ctr"/>
            <a:r>
              <a:rPr lang="en-US" dirty="0" err="1" smtClean="0">
                <a:solidFill>
                  <a:srgbClr val="FD308B"/>
                </a:solidFill>
              </a:rPr>
              <a:t>Dimethyl</a:t>
            </a:r>
            <a:r>
              <a:rPr lang="en-US" dirty="0" smtClean="0">
                <a:solidFill>
                  <a:srgbClr val="FD308B"/>
                </a:solidFill>
              </a:rPr>
              <a:t> </a:t>
            </a:r>
            <a:r>
              <a:rPr lang="en-US" dirty="0" err="1" smtClean="0">
                <a:solidFill>
                  <a:srgbClr val="FD308B"/>
                </a:solidFill>
              </a:rPr>
              <a:t>Uracil</a:t>
            </a:r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75392" y="1557544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668564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1.7KT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1557544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668564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1557544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668564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2013-2016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-4%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2910" y="2996952"/>
            <a:ext cx="3099523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6-Amino-1,3-DimethylUracilManufacturers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Percentage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14942" y="2996952"/>
            <a:ext cx="3286148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6-Amino-1,3-DimethylUracilManufacturers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is 14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1735 MT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The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308010" y="94803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1714480" y="4425712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6858016" y="3782770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5" name="Chart 44"/>
          <p:cNvGraphicFramePr/>
          <p:nvPr>
            <p:extLst>
              <p:ext uri="{D42A27DB-BD31-4B8C-83A1-F6EECF244321}">
                <p14:modId xmlns:p14="http://schemas.microsoft.com/office/powerpoint/2010/main" val="3561494950"/>
              </p:ext>
            </p:extLst>
          </p:nvPr>
        </p:nvGraphicFramePr>
        <p:xfrm>
          <a:off x="928662" y="3425580"/>
          <a:ext cx="257176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2391372171"/>
              </p:ext>
            </p:extLst>
          </p:nvPr>
        </p:nvGraphicFramePr>
        <p:xfrm>
          <a:off x="4572000" y="3711332"/>
          <a:ext cx="3929090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9777</TotalTime>
  <Words>371</Words>
  <Application>Microsoft Office PowerPoint</Application>
  <PresentationFormat>On-screen Show (4:3)</PresentationFormat>
  <Paragraphs>92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749</cp:revision>
  <dcterms:created xsi:type="dcterms:W3CDTF">2020-02-21T04:59:25Z</dcterms:created>
  <dcterms:modified xsi:type="dcterms:W3CDTF">2022-02-11T05:02:40Z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